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71" r:id="rId2"/>
    <p:sldId id="274" r:id="rId3"/>
    <p:sldId id="275" r:id="rId4"/>
    <p:sldId id="276" r:id="rId5"/>
    <p:sldId id="27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258" y="1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gif>
</file>

<file path=ppt/media/image4.png>
</file>

<file path=ppt/media/image5.gif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904E-111B-B28C-BB88-B296FBF17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34CA85-77A8-9557-5605-4493D955AB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8F638-7A6E-6784-FDDE-265DD61A6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5B31A-1A71-A504-A2BD-FC0C9CC45B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39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9E3CC-5EA5-8442-4BF5-EC1C8EEF8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2D310-C46A-D51A-C07C-3927B9CC2B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72D8D-43EC-D99F-5F7F-920E79ED5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E4BFF-96EA-79C5-DDBE-C160319DC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22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3/27/2025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228436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AFBCAE-86AC-08A2-4F2A-3BB828150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855" y="1228435"/>
            <a:ext cx="7167418" cy="5478135"/>
          </a:xfr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49C2DD5-D079-3772-0BE1-3FA01E962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346" y="1228435"/>
            <a:ext cx="2643278" cy="148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3CE0C2-DAE2-562C-040E-8C5E7EEC21E8}"/>
              </a:ext>
            </a:extLst>
          </p:cNvPr>
          <p:cNvSpPr txBox="1"/>
          <p:nvPr/>
        </p:nvSpPr>
        <p:spPr>
          <a:xfrm>
            <a:off x="7943273" y="2930237"/>
            <a:ext cx="418407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800" dirty="0"/>
              <a:t>Major Ethnic Groups: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Igbo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Yoruba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Hausa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00E6AC-30EA-B283-7831-F8FD85934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385" y="4961741"/>
            <a:ext cx="2529200" cy="163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2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F8DFB-D509-FEB1-3AEC-83DBDE5CD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CD2A9-0F0E-E5ED-4073-2B715A223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228436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D7E4-7A83-2824-FBD0-3382251B2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459345"/>
            <a:ext cx="11397673" cy="48146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Name: </a:t>
            </a:r>
            <a:r>
              <a:rPr lang="en-US" dirty="0" err="1"/>
              <a:t>Chukwukaodinaka</a:t>
            </a:r>
            <a:r>
              <a:rPr lang="en-US" dirty="0"/>
              <a:t> Bryan Obieyisi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Born in Nigeria </a:t>
            </a:r>
          </a:p>
          <a:p>
            <a:pPr lvl="1"/>
            <a:r>
              <a:rPr lang="en-US" dirty="0"/>
              <a:t>Joined PMT-2/Nexus in 2021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Hobbies: </a:t>
            </a:r>
          </a:p>
          <a:p>
            <a:pPr lvl="1"/>
            <a:r>
              <a:rPr lang="en-US" dirty="0"/>
              <a:t>Pickleball</a:t>
            </a:r>
          </a:p>
          <a:p>
            <a:pPr lvl="1"/>
            <a:r>
              <a:rPr lang="en-US" dirty="0"/>
              <a:t>Soccer </a:t>
            </a:r>
          </a:p>
          <a:p>
            <a:pPr lvl="1"/>
            <a:r>
              <a:rPr lang="en-US" dirty="0"/>
              <a:t>Calisthenics</a:t>
            </a:r>
          </a:p>
          <a:p>
            <a:pPr lvl="1"/>
            <a:r>
              <a:rPr lang="en-US" dirty="0"/>
              <a:t>All outdoor activities</a:t>
            </a:r>
          </a:p>
          <a:p>
            <a:pPr lvl="1"/>
            <a:r>
              <a:rPr lang="en-US" dirty="0"/>
              <a:t>Chess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Special Skill: </a:t>
            </a:r>
          </a:p>
          <a:p>
            <a:pPr lvl="1"/>
            <a:r>
              <a:rPr lang="en-US" dirty="0"/>
              <a:t> Can do a one hand spin</a:t>
            </a:r>
          </a:p>
          <a:p>
            <a:pPr lvl="2"/>
            <a:r>
              <a:rPr lang="en-US" dirty="0"/>
              <a:t>Limited to one cycle </a:t>
            </a:r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D5713A-97FE-9F9E-F9DE-450FB0BC0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391" y="4962525"/>
            <a:ext cx="769792" cy="123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826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20819-13C3-A738-09C2-08DDD45C7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from a rope in the woods&#10;&#10;AI-generated content may be incorrect.">
            <a:extLst>
              <a:ext uri="{FF2B5EF4-FFF2-40B4-BE49-F238E27FC236}">
                <a16:creationId xmlns:a16="http://schemas.microsoft.com/office/drawing/2014/main" id="{14873C5F-ED2A-7A72-EB7E-632F15F7D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252" y="549138"/>
            <a:ext cx="6831496" cy="452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1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EDDD7-AE85-F884-0006-FA8CD6566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uple of people skydiving&#10;&#10;AI-generated content may be incorrect.">
            <a:extLst>
              <a:ext uri="{FF2B5EF4-FFF2-40B4-BE49-F238E27FC236}">
                <a16:creationId xmlns:a16="http://schemas.microsoft.com/office/drawing/2014/main" id="{34259F25-DB36-375B-51EA-8C3398721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53735"/>
            <a:ext cx="5998589" cy="4498942"/>
          </a:xfrm>
          <a:prstGeom prst="rect">
            <a:avLst/>
          </a:prstGeom>
        </p:spPr>
      </p:pic>
      <p:pic>
        <p:nvPicPr>
          <p:cNvPr id="4" name="Picture 3" descr="A person in skydiving suit on an airplane&#10;&#10;AI-generated content may be incorrect.">
            <a:extLst>
              <a:ext uri="{FF2B5EF4-FFF2-40B4-BE49-F238E27FC236}">
                <a16:creationId xmlns:a16="http://schemas.microsoft.com/office/drawing/2014/main" id="{D83F43BD-86CE-771D-60F1-51B4D9C52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527" y="105323"/>
            <a:ext cx="6013329" cy="450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10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66018"/>
            <a:ext cx="10972800" cy="4525963"/>
          </a:xfrm>
        </p:spPr>
        <p:txBody>
          <a:bodyPr/>
          <a:lstStyle/>
          <a:p>
            <a:r>
              <a:rPr lang="en-US" dirty="0"/>
              <a:t>Interests: </a:t>
            </a:r>
          </a:p>
          <a:p>
            <a:pPr lvl="1"/>
            <a:r>
              <a:rPr lang="en-US" dirty="0"/>
              <a:t> A.I Agent Orchestration</a:t>
            </a:r>
          </a:p>
          <a:p>
            <a:pPr lvl="2"/>
            <a:r>
              <a:rPr lang="en-US" dirty="0" err="1"/>
              <a:t>LangChain</a:t>
            </a:r>
            <a:r>
              <a:rPr lang="en-US" dirty="0"/>
              <a:t> </a:t>
            </a:r>
          </a:p>
          <a:p>
            <a:pPr lvl="2"/>
            <a:r>
              <a:rPr lang="en-US" dirty="0" err="1"/>
              <a:t>LangGraph</a:t>
            </a:r>
            <a:endParaRPr lang="en-US" dirty="0"/>
          </a:p>
          <a:p>
            <a:pPr lvl="2"/>
            <a:r>
              <a:rPr lang="en-US" dirty="0"/>
              <a:t>OpenAI Agent SDK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0C23F8-DA90-C55C-EFD0-7462AB9FE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501" y="3263859"/>
            <a:ext cx="8804135" cy="281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7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ompany meeting presentation.potx" id="{77F2D8A2-507B-4878-B2FF-8D528D9C7FD9}" vid="{1CC704D5-A0BA-4179-BDE4-EF17843D99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291</TotalTime>
  <Words>65</Words>
  <Application>Microsoft Office PowerPoint</Application>
  <PresentationFormat>Widescreen</PresentationFormat>
  <Paragraphs>28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Courier New</vt:lpstr>
      <vt:lpstr>Palatino Linotype</vt:lpstr>
      <vt:lpstr>Company background presentation</vt:lpstr>
      <vt:lpstr>About Me</vt:lpstr>
      <vt:lpstr>About 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 Bryan</dc:title>
  <dc:creator>Obieyisi, Nonso</dc:creator>
  <cp:lastModifiedBy>Obieyisi, Nonso</cp:lastModifiedBy>
  <cp:revision>2</cp:revision>
  <dcterms:created xsi:type="dcterms:W3CDTF">2024-05-13T04:11:33Z</dcterms:created>
  <dcterms:modified xsi:type="dcterms:W3CDTF">2025-03-28T04:18:06Z</dcterms:modified>
</cp:coreProperties>
</file>